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6" r:id="rId3"/>
    <p:sldId id="267" r:id="rId4"/>
    <p:sldId id="277" r:id="rId5"/>
    <p:sldId id="276" r:id="rId6"/>
    <p:sldId id="261" r:id="rId7"/>
    <p:sldId id="270" r:id="rId8"/>
    <p:sldId id="278" r:id="rId9"/>
    <p:sldId id="279" r:id="rId10"/>
    <p:sldId id="280" r:id="rId11"/>
    <p:sldId id="294" r:id="rId12"/>
    <p:sldId id="287" r:id="rId13"/>
    <p:sldId id="281" r:id="rId14"/>
    <p:sldId id="284" r:id="rId15"/>
    <p:sldId id="293" r:id="rId16"/>
    <p:sldId id="283" r:id="rId17"/>
    <p:sldId id="286" r:id="rId18"/>
    <p:sldId id="285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65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1185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D403B-6DC4-484F-AB44-144B4E646D9A}" v="50" dt="2024-09-29T11:31:53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48" y="102"/>
      </p:cViewPr>
      <p:guideLst>
        <p:guide orient="horz" pos="2137"/>
        <p:guide pos="3840"/>
        <p:guide pos="665"/>
        <p:guide orient="horz" pos="754"/>
        <p:guide orient="horz" pos="1185"/>
        <p:guide orient="horz" pos="4042"/>
        <p:guide pos="72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ois Chapuis" userId="4df9aa9307ea5ee6" providerId="LiveId" clId="{CD1D403B-6DC4-484F-AB44-144B4E646D9A}"/>
    <pc:docChg chg="undo custSel addSld delSld modSld sldOrd">
      <pc:chgData name="Francois Chapuis" userId="4df9aa9307ea5ee6" providerId="LiveId" clId="{CD1D403B-6DC4-484F-AB44-144B4E646D9A}" dt="2024-09-29T11:23:21.225" v="728" actId="255"/>
      <pc:docMkLst>
        <pc:docMk/>
      </pc:docMkLst>
      <pc:sldChg chg="ord">
        <pc:chgData name="Francois Chapuis" userId="4df9aa9307ea5ee6" providerId="LiveId" clId="{CD1D403B-6DC4-484F-AB44-144B4E646D9A}" dt="2024-09-29T10:31:19.471" v="62"/>
        <pc:sldMkLst>
          <pc:docMk/>
          <pc:sldMk cId="3638162486" sldId="261"/>
        </pc:sldMkLst>
      </pc:sldChg>
      <pc:sldChg chg="del">
        <pc:chgData name="Francois Chapuis" userId="4df9aa9307ea5ee6" providerId="LiveId" clId="{CD1D403B-6DC4-484F-AB44-144B4E646D9A}" dt="2024-09-29T10:31:13.129" v="60" actId="2696"/>
        <pc:sldMkLst>
          <pc:docMk/>
          <pc:sldMk cId="706392363" sldId="263"/>
        </pc:sldMkLst>
      </pc:sldChg>
      <pc:sldChg chg="addSp delSp modSp mod ord">
        <pc:chgData name="Francois Chapuis" userId="4df9aa9307ea5ee6" providerId="LiveId" clId="{CD1D403B-6DC4-484F-AB44-144B4E646D9A}" dt="2024-09-29T10:47:07.663" v="362" actId="6549"/>
        <pc:sldMkLst>
          <pc:docMk/>
          <pc:sldMk cId="385656459" sldId="270"/>
        </pc:sldMkLst>
        <pc:spChg chg="mod">
          <ac:chgData name="Francois Chapuis" userId="4df9aa9307ea5ee6" providerId="LiveId" clId="{CD1D403B-6DC4-484F-AB44-144B4E646D9A}" dt="2024-09-29T10:47:07.663" v="362" actId="6549"/>
          <ac:spMkLst>
            <pc:docMk/>
            <pc:sldMk cId="385656459" sldId="270"/>
            <ac:spMk id="2" creationId="{1EE2A7E7-6FFD-778A-1F24-464670A1691F}"/>
          </ac:spMkLst>
        </pc:spChg>
        <pc:picChg chg="add del mod">
          <ac:chgData name="Francois Chapuis" userId="4df9aa9307ea5ee6" providerId="LiveId" clId="{CD1D403B-6DC4-484F-AB44-144B4E646D9A}" dt="2024-09-29T10:45:18.136" v="317" actId="478"/>
          <ac:picMkLst>
            <pc:docMk/>
            <pc:sldMk cId="385656459" sldId="270"/>
            <ac:picMk id="4" creationId="{B2A96CE5-9ED3-4F31-B8A9-1058BF6F36FD}"/>
          </ac:picMkLst>
        </pc:picChg>
        <pc:picChg chg="del">
          <ac:chgData name="Francois Chapuis" userId="4df9aa9307ea5ee6" providerId="LiveId" clId="{CD1D403B-6DC4-484F-AB44-144B4E646D9A}" dt="2024-09-29T10:30:33.739" v="34" actId="478"/>
          <ac:picMkLst>
            <pc:docMk/>
            <pc:sldMk cId="385656459" sldId="270"/>
            <ac:picMk id="6" creationId="{F5068E7A-3D6B-A615-B8A2-B0400B626FCF}"/>
          </ac:picMkLst>
        </pc:picChg>
        <pc:picChg chg="add mod">
          <ac:chgData name="Francois Chapuis" userId="4df9aa9307ea5ee6" providerId="LiveId" clId="{CD1D403B-6DC4-484F-AB44-144B4E646D9A}" dt="2024-09-29T10:46:57.922" v="343" actId="1076"/>
          <ac:picMkLst>
            <pc:docMk/>
            <pc:sldMk cId="385656459" sldId="270"/>
            <ac:picMk id="7" creationId="{C3CCEDF0-4E56-8D4A-0735-A11BA06E2F6B}"/>
          </ac:picMkLst>
        </pc:picChg>
        <pc:picChg chg="add mod">
          <ac:chgData name="Francois Chapuis" userId="4df9aa9307ea5ee6" providerId="LiveId" clId="{CD1D403B-6DC4-484F-AB44-144B4E646D9A}" dt="2024-09-29T10:46:33.281" v="332" actId="14100"/>
          <ac:picMkLst>
            <pc:docMk/>
            <pc:sldMk cId="385656459" sldId="270"/>
            <ac:picMk id="9" creationId="{B43DBBE6-193B-9099-19C0-2634287EB842}"/>
          </ac:picMkLst>
        </pc:picChg>
        <pc:picChg chg="add del mod">
          <ac:chgData name="Francois Chapuis" userId="4df9aa9307ea5ee6" providerId="LiveId" clId="{CD1D403B-6DC4-484F-AB44-144B4E646D9A}" dt="2024-09-29T10:46:22.449" v="329" actId="478"/>
          <ac:picMkLst>
            <pc:docMk/>
            <pc:sldMk cId="385656459" sldId="270"/>
            <ac:picMk id="11" creationId="{F3C120CE-D4DA-AA26-301B-AE57AF0B4643}"/>
          </ac:picMkLst>
        </pc:picChg>
        <pc:picChg chg="add mod">
          <ac:chgData name="Francois Chapuis" userId="4df9aa9307ea5ee6" providerId="LiveId" clId="{CD1D403B-6DC4-484F-AB44-144B4E646D9A}" dt="2024-09-29T10:46:53.779" v="342" actId="14100"/>
          <ac:picMkLst>
            <pc:docMk/>
            <pc:sldMk cId="385656459" sldId="270"/>
            <ac:picMk id="13" creationId="{02528AD6-82A3-244F-627B-731D29DA4E7A}"/>
          </ac:picMkLst>
        </pc:picChg>
      </pc:sldChg>
      <pc:sldChg chg="del">
        <pc:chgData name="Francois Chapuis" userId="4df9aa9307ea5ee6" providerId="LiveId" clId="{CD1D403B-6DC4-484F-AB44-144B4E646D9A}" dt="2024-09-29T10:31:26.033" v="64" actId="47"/>
        <pc:sldMkLst>
          <pc:docMk/>
          <pc:sldMk cId="4098266843" sldId="273"/>
        </pc:sldMkLst>
      </pc:sldChg>
      <pc:sldChg chg="modSp mod">
        <pc:chgData name="Francois Chapuis" userId="4df9aa9307ea5ee6" providerId="LiveId" clId="{CD1D403B-6DC4-484F-AB44-144B4E646D9A}" dt="2024-09-29T11:23:21.225" v="728" actId="255"/>
        <pc:sldMkLst>
          <pc:docMk/>
          <pc:sldMk cId="3106666236" sldId="274"/>
        </pc:sldMkLst>
        <pc:spChg chg="mod">
          <ac:chgData name="Francois Chapuis" userId="4df9aa9307ea5ee6" providerId="LiveId" clId="{CD1D403B-6DC4-484F-AB44-144B4E646D9A}" dt="2024-09-29T11:23:21.225" v="728" actId="255"/>
          <ac:spMkLst>
            <pc:docMk/>
            <pc:sldMk cId="3106666236" sldId="274"/>
            <ac:spMk id="4" creationId="{E648FEBF-5319-C098-D41D-A875CBB5E97C}"/>
          </ac:spMkLst>
        </pc:spChg>
      </pc:sldChg>
      <pc:sldChg chg="modSp mod">
        <pc:chgData name="Francois Chapuis" userId="4df9aa9307ea5ee6" providerId="LiveId" clId="{CD1D403B-6DC4-484F-AB44-144B4E646D9A}" dt="2024-09-29T10:29:14.770" v="32" actId="6549"/>
        <pc:sldMkLst>
          <pc:docMk/>
          <pc:sldMk cId="1922558785" sldId="275"/>
        </pc:sldMkLst>
        <pc:spChg chg="mod">
          <ac:chgData name="Francois Chapuis" userId="4df9aa9307ea5ee6" providerId="LiveId" clId="{CD1D403B-6DC4-484F-AB44-144B4E646D9A}" dt="2024-09-29T10:29:14.770" v="32" actId="6549"/>
          <ac:spMkLst>
            <pc:docMk/>
            <pc:sldMk cId="1922558785" sldId="275"/>
            <ac:spMk id="3" creationId="{A7AB3D43-7409-411A-4308-D572511A5A1C}"/>
          </ac:spMkLst>
        </pc:spChg>
      </pc:sldChg>
      <pc:sldChg chg="del">
        <pc:chgData name="Francois Chapuis" userId="4df9aa9307ea5ee6" providerId="LiveId" clId="{CD1D403B-6DC4-484F-AB44-144B4E646D9A}" dt="2024-09-29T10:31:23.383" v="63" actId="47"/>
        <pc:sldMkLst>
          <pc:docMk/>
          <pc:sldMk cId="898238985" sldId="278"/>
        </pc:sldMkLst>
      </pc:sldChg>
      <pc:sldChg chg="addSp modSp add mod ord">
        <pc:chgData name="Francois Chapuis" userId="4df9aa9307ea5ee6" providerId="LiveId" clId="{CD1D403B-6DC4-484F-AB44-144B4E646D9A}" dt="2024-09-29T10:47:26.006" v="365" actId="14100"/>
        <pc:sldMkLst>
          <pc:docMk/>
          <pc:sldMk cId="2629691046" sldId="278"/>
        </pc:sldMkLst>
        <pc:picChg chg="add mod">
          <ac:chgData name="Francois Chapuis" userId="4df9aa9307ea5ee6" providerId="LiveId" clId="{CD1D403B-6DC4-484F-AB44-144B4E646D9A}" dt="2024-09-29T10:47:26.006" v="365" actId="14100"/>
          <ac:picMkLst>
            <pc:docMk/>
            <pc:sldMk cId="2629691046" sldId="278"/>
            <ac:picMk id="4" creationId="{7BFCB25D-3629-1FDA-C6AC-6E386CBF9193}"/>
          </ac:picMkLst>
        </pc:picChg>
      </pc:sldChg>
      <pc:sldChg chg="del">
        <pc:chgData name="Francois Chapuis" userId="4df9aa9307ea5ee6" providerId="LiveId" clId="{CD1D403B-6DC4-484F-AB44-144B4E646D9A}" dt="2024-09-29T10:30:02.405" v="33" actId="2696"/>
        <pc:sldMkLst>
          <pc:docMk/>
          <pc:sldMk cId="2131865452" sldId="279"/>
        </pc:sldMkLst>
      </pc:sldChg>
      <pc:sldChg chg="addSp modSp add mod ord">
        <pc:chgData name="Francois Chapuis" userId="4df9aa9307ea5ee6" providerId="LiveId" clId="{CD1D403B-6DC4-484F-AB44-144B4E646D9A}" dt="2024-09-29T10:52:08.785" v="411" actId="14100"/>
        <pc:sldMkLst>
          <pc:docMk/>
          <pc:sldMk cId="4156848755" sldId="279"/>
        </pc:sldMkLst>
        <pc:picChg chg="add mod">
          <ac:chgData name="Francois Chapuis" userId="4df9aa9307ea5ee6" providerId="LiveId" clId="{CD1D403B-6DC4-484F-AB44-144B4E646D9A}" dt="2024-09-29T10:49:54.734" v="381" actId="14100"/>
          <ac:picMkLst>
            <pc:docMk/>
            <pc:sldMk cId="4156848755" sldId="279"/>
            <ac:picMk id="4" creationId="{A367F281-6F33-6D63-B0B8-0ABDA741531B}"/>
          </ac:picMkLst>
        </pc:picChg>
        <pc:picChg chg="add mod">
          <ac:chgData name="Francois Chapuis" userId="4df9aa9307ea5ee6" providerId="LiveId" clId="{CD1D403B-6DC4-484F-AB44-144B4E646D9A}" dt="2024-09-29T10:52:08.785" v="411" actId="14100"/>
          <ac:picMkLst>
            <pc:docMk/>
            <pc:sldMk cId="4156848755" sldId="279"/>
            <ac:picMk id="6" creationId="{C483D172-50AE-0C6C-D1F6-C48641F3BF29}"/>
          </ac:picMkLst>
        </pc:picChg>
        <pc:picChg chg="add mod">
          <ac:chgData name="Francois Chapuis" userId="4df9aa9307ea5ee6" providerId="LiveId" clId="{CD1D403B-6DC4-484F-AB44-144B4E646D9A}" dt="2024-09-29T10:50:05.352" v="384" actId="1076"/>
          <ac:picMkLst>
            <pc:docMk/>
            <pc:sldMk cId="4156848755" sldId="279"/>
            <ac:picMk id="8" creationId="{0AC63FC2-769E-8485-A1C3-EC93F8188A57}"/>
          </ac:picMkLst>
        </pc:picChg>
      </pc:sldChg>
      <pc:sldChg chg="addSp delSp modSp add mod ord">
        <pc:chgData name="Francois Chapuis" userId="4df9aa9307ea5ee6" providerId="LiveId" clId="{CD1D403B-6DC4-484F-AB44-144B4E646D9A}" dt="2024-09-29T11:21:08.270" v="725" actId="1076"/>
        <pc:sldMkLst>
          <pc:docMk/>
          <pc:sldMk cId="4155434159" sldId="280"/>
        </pc:sldMkLst>
        <pc:picChg chg="add mod">
          <ac:chgData name="Francois Chapuis" userId="4df9aa9307ea5ee6" providerId="LiveId" clId="{CD1D403B-6DC4-484F-AB44-144B4E646D9A}" dt="2024-09-29T10:52:28.114" v="414" actId="1076"/>
          <ac:picMkLst>
            <pc:docMk/>
            <pc:sldMk cId="4155434159" sldId="280"/>
            <ac:picMk id="4" creationId="{8E3E1138-DE0F-E4BC-E113-761891860483}"/>
          </ac:picMkLst>
        </pc:picChg>
        <pc:picChg chg="add mod">
          <ac:chgData name="Francois Chapuis" userId="4df9aa9307ea5ee6" providerId="LiveId" clId="{CD1D403B-6DC4-484F-AB44-144B4E646D9A}" dt="2024-09-29T11:07:03.568" v="543" actId="1076"/>
          <ac:picMkLst>
            <pc:docMk/>
            <pc:sldMk cId="4155434159" sldId="280"/>
            <ac:picMk id="6" creationId="{4796E0FD-C1DF-A4E9-21F4-9D6D923F0D34}"/>
          </ac:picMkLst>
        </pc:picChg>
        <pc:picChg chg="add del mod">
          <ac:chgData name="Francois Chapuis" userId="4df9aa9307ea5ee6" providerId="LiveId" clId="{CD1D403B-6DC4-484F-AB44-144B4E646D9A}" dt="2024-09-29T10:50:51.386" v="395" actId="478"/>
          <ac:picMkLst>
            <pc:docMk/>
            <pc:sldMk cId="4155434159" sldId="280"/>
            <ac:picMk id="8" creationId="{94CE1A3D-523C-B2A7-67E9-AE5C4C77F768}"/>
          </ac:picMkLst>
        </pc:picChg>
        <pc:picChg chg="add del mod">
          <ac:chgData name="Francois Chapuis" userId="4df9aa9307ea5ee6" providerId="LiveId" clId="{CD1D403B-6DC4-484F-AB44-144B4E646D9A}" dt="2024-09-29T10:51:25.634" v="399" actId="478"/>
          <ac:picMkLst>
            <pc:docMk/>
            <pc:sldMk cId="4155434159" sldId="280"/>
            <ac:picMk id="10" creationId="{684B0C6C-6014-44BA-84E6-E48B6ED2F67F}"/>
          </ac:picMkLst>
        </pc:picChg>
        <pc:picChg chg="add mod modCrop">
          <ac:chgData name="Francois Chapuis" userId="4df9aa9307ea5ee6" providerId="LiveId" clId="{CD1D403B-6DC4-484F-AB44-144B4E646D9A}" dt="2024-09-29T11:21:08.270" v="725" actId="1076"/>
          <ac:picMkLst>
            <pc:docMk/>
            <pc:sldMk cId="4155434159" sldId="280"/>
            <ac:picMk id="12" creationId="{104B18BB-BF24-3184-93AB-ADA44964DBEE}"/>
          </ac:picMkLst>
        </pc:picChg>
        <pc:picChg chg="add mod modCrop">
          <ac:chgData name="Francois Chapuis" userId="4df9aa9307ea5ee6" providerId="LiveId" clId="{CD1D403B-6DC4-484F-AB44-144B4E646D9A}" dt="2024-09-29T11:21:05.501" v="724" actId="1076"/>
          <ac:picMkLst>
            <pc:docMk/>
            <pc:sldMk cId="4155434159" sldId="280"/>
            <ac:picMk id="14" creationId="{05D112D3-5526-8FD0-8902-4DAC1F5A5CBD}"/>
          </ac:picMkLst>
        </pc:picChg>
      </pc:sldChg>
      <pc:sldChg chg="addSp delSp modSp add mod">
        <pc:chgData name="Francois Chapuis" userId="4df9aa9307ea5ee6" providerId="LiveId" clId="{CD1D403B-6DC4-484F-AB44-144B4E646D9A}" dt="2024-09-29T11:09:50.229" v="572" actId="1076"/>
        <pc:sldMkLst>
          <pc:docMk/>
          <pc:sldMk cId="326190639" sldId="281"/>
        </pc:sldMkLst>
        <pc:picChg chg="add del mod">
          <ac:chgData name="Francois Chapuis" userId="4df9aa9307ea5ee6" providerId="LiveId" clId="{CD1D403B-6DC4-484F-AB44-144B4E646D9A}" dt="2024-09-29T11:09:05.088" v="556" actId="478"/>
          <ac:picMkLst>
            <pc:docMk/>
            <pc:sldMk cId="326190639" sldId="281"/>
            <ac:picMk id="4" creationId="{D898324C-7272-0081-3ACF-8418ABB44302}"/>
          </ac:picMkLst>
        </pc:picChg>
        <pc:picChg chg="add mod">
          <ac:chgData name="Francois Chapuis" userId="4df9aa9307ea5ee6" providerId="LiveId" clId="{CD1D403B-6DC4-484F-AB44-144B4E646D9A}" dt="2024-09-29T10:57:38.081" v="443" actId="14100"/>
          <ac:picMkLst>
            <pc:docMk/>
            <pc:sldMk cId="326190639" sldId="281"/>
            <ac:picMk id="6" creationId="{B00DDDF9-F082-453E-0308-048DF99651A2}"/>
          </ac:picMkLst>
        </pc:picChg>
        <pc:picChg chg="add del mod">
          <ac:chgData name="Francois Chapuis" userId="4df9aa9307ea5ee6" providerId="LiveId" clId="{CD1D403B-6DC4-484F-AB44-144B4E646D9A}" dt="2024-09-29T11:09:22.527" v="558" actId="478"/>
          <ac:picMkLst>
            <pc:docMk/>
            <pc:sldMk cId="326190639" sldId="281"/>
            <ac:picMk id="8" creationId="{1A01702B-6125-87D7-EE4E-9A00871E6580}"/>
          </ac:picMkLst>
        </pc:picChg>
        <pc:picChg chg="add mod">
          <ac:chgData name="Francois Chapuis" userId="4df9aa9307ea5ee6" providerId="LiveId" clId="{CD1D403B-6DC4-484F-AB44-144B4E646D9A}" dt="2024-09-29T11:09:47.668" v="571" actId="1076"/>
          <ac:picMkLst>
            <pc:docMk/>
            <pc:sldMk cId="326190639" sldId="281"/>
            <ac:picMk id="10" creationId="{FE25F683-19B0-D3D5-58B0-D13AD171A49C}"/>
          </ac:picMkLst>
        </pc:picChg>
        <pc:picChg chg="add mod">
          <ac:chgData name="Francois Chapuis" userId="4df9aa9307ea5ee6" providerId="LiveId" clId="{CD1D403B-6DC4-484F-AB44-144B4E646D9A}" dt="2024-09-29T11:09:07.936" v="557" actId="1076"/>
          <ac:picMkLst>
            <pc:docMk/>
            <pc:sldMk cId="326190639" sldId="281"/>
            <ac:picMk id="12" creationId="{5F724222-76AB-3522-5741-54BB6000E6CF}"/>
          </ac:picMkLst>
        </pc:picChg>
        <pc:picChg chg="add mod">
          <ac:chgData name="Francois Chapuis" userId="4df9aa9307ea5ee6" providerId="LiveId" clId="{CD1D403B-6DC4-484F-AB44-144B4E646D9A}" dt="2024-09-29T11:09:50.229" v="572" actId="1076"/>
          <ac:picMkLst>
            <pc:docMk/>
            <pc:sldMk cId="326190639" sldId="281"/>
            <ac:picMk id="14" creationId="{89AC1575-7DF5-1075-6868-3AB66CC79022}"/>
          </ac:picMkLst>
        </pc:picChg>
      </pc:sldChg>
      <pc:sldChg chg="addSp delSp modSp add del mod ord">
        <pc:chgData name="Francois Chapuis" userId="4df9aa9307ea5ee6" providerId="LiveId" clId="{CD1D403B-6DC4-484F-AB44-144B4E646D9A}" dt="2024-09-29T11:21:52.097" v="726" actId="2696"/>
        <pc:sldMkLst>
          <pc:docMk/>
          <pc:sldMk cId="2702148007" sldId="282"/>
        </pc:sldMkLst>
        <pc:picChg chg="add del mod">
          <ac:chgData name="Francois Chapuis" userId="4df9aa9307ea5ee6" providerId="LiveId" clId="{CD1D403B-6DC4-484F-AB44-144B4E646D9A}" dt="2024-09-29T10:59:46.604" v="466" actId="478"/>
          <ac:picMkLst>
            <pc:docMk/>
            <pc:sldMk cId="2702148007" sldId="282"/>
            <ac:picMk id="4" creationId="{366BB95F-1F8A-702F-3861-1BBA7E2DC600}"/>
          </ac:picMkLst>
        </pc:picChg>
        <pc:picChg chg="add del mod">
          <ac:chgData name="Francois Chapuis" userId="4df9aa9307ea5ee6" providerId="LiveId" clId="{CD1D403B-6DC4-484F-AB44-144B4E646D9A}" dt="2024-09-29T11:01:33.949" v="486" actId="478"/>
          <ac:picMkLst>
            <pc:docMk/>
            <pc:sldMk cId="2702148007" sldId="282"/>
            <ac:picMk id="5" creationId="{7D67A8BE-1A11-A0AF-1882-9EC70D8DC0EE}"/>
          </ac:picMkLst>
        </pc:picChg>
      </pc:sldChg>
      <pc:sldChg chg="addSp modSp add mod ord">
        <pc:chgData name="Francois Chapuis" userId="4df9aa9307ea5ee6" providerId="LiveId" clId="{CD1D403B-6DC4-484F-AB44-144B4E646D9A}" dt="2024-09-29T11:05:55.994" v="534"/>
        <pc:sldMkLst>
          <pc:docMk/>
          <pc:sldMk cId="3688633645" sldId="283"/>
        </pc:sldMkLst>
        <pc:picChg chg="add mod modCrop">
          <ac:chgData name="Francois Chapuis" userId="4df9aa9307ea5ee6" providerId="LiveId" clId="{CD1D403B-6DC4-484F-AB44-144B4E646D9A}" dt="2024-09-29T11:05:24.158" v="524" actId="732"/>
          <ac:picMkLst>
            <pc:docMk/>
            <pc:sldMk cId="3688633645" sldId="283"/>
            <ac:picMk id="4" creationId="{14839660-8A36-2BC1-2C9D-5D3D36CA3DF6}"/>
          </ac:picMkLst>
        </pc:picChg>
      </pc:sldChg>
      <pc:sldChg chg="addSp delSp modSp add mod ord">
        <pc:chgData name="Francois Chapuis" userId="4df9aa9307ea5ee6" providerId="LiveId" clId="{CD1D403B-6DC4-484F-AB44-144B4E646D9A}" dt="2024-09-29T11:03:53.284" v="502" actId="14100"/>
        <pc:sldMkLst>
          <pc:docMk/>
          <pc:sldMk cId="2501928441" sldId="284"/>
        </pc:sldMkLst>
        <pc:picChg chg="add del mod">
          <ac:chgData name="Francois Chapuis" userId="4df9aa9307ea5ee6" providerId="LiveId" clId="{CD1D403B-6DC4-484F-AB44-144B4E646D9A}" dt="2024-09-29T10:59:53.580" v="468" actId="21"/>
          <ac:picMkLst>
            <pc:docMk/>
            <pc:sldMk cId="2501928441" sldId="284"/>
            <ac:picMk id="4" creationId="{7D67A8BE-1A11-A0AF-1882-9EC70D8DC0EE}"/>
          </ac:picMkLst>
        </pc:picChg>
        <pc:picChg chg="add del mod">
          <ac:chgData name="Francois Chapuis" userId="4df9aa9307ea5ee6" providerId="LiveId" clId="{CD1D403B-6DC4-484F-AB44-144B4E646D9A}" dt="2024-09-29T11:03:43.324" v="499" actId="478"/>
          <ac:picMkLst>
            <pc:docMk/>
            <pc:sldMk cId="2501928441" sldId="284"/>
            <ac:picMk id="6" creationId="{E3C297B3-6F23-20F3-FD4D-634D23DE900B}"/>
          </ac:picMkLst>
        </pc:picChg>
        <pc:picChg chg="add del mod">
          <ac:chgData name="Francois Chapuis" userId="4df9aa9307ea5ee6" providerId="LiveId" clId="{CD1D403B-6DC4-484F-AB44-144B4E646D9A}" dt="2024-09-29T11:01:51.298" v="488" actId="478"/>
          <ac:picMkLst>
            <pc:docMk/>
            <pc:sldMk cId="2501928441" sldId="284"/>
            <ac:picMk id="8" creationId="{5487551B-FE66-3C4A-BDBA-9EAC94B9A8E7}"/>
          </ac:picMkLst>
        </pc:picChg>
        <pc:picChg chg="add mod ord modCrop">
          <ac:chgData name="Francois Chapuis" userId="4df9aa9307ea5ee6" providerId="LiveId" clId="{CD1D403B-6DC4-484F-AB44-144B4E646D9A}" dt="2024-09-29T11:01:21.917" v="485" actId="732"/>
          <ac:picMkLst>
            <pc:docMk/>
            <pc:sldMk cId="2501928441" sldId="284"/>
            <ac:picMk id="10" creationId="{D7CDF1DA-D2AF-D65C-5837-0CB29E104B71}"/>
          </ac:picMkLst>
        </pc:picChg>
        <pc:picChg chg="add mod">
          <ac:chgData name="Francois Chapuis" userId="4df9aa9307ea5ee6" providerId="LiveId" clId="{CD1D403B-6DC4-484F-AB44-144B4E646D9A}" dt="2024-09-29T11:02:00.133" v="492" actId="14100"/>
          <ac:picMkLst>
            <pc:docMk/>
            <pc:sldMk cId="2501928441" sldId="284"/>
            <ac:picMk id="12" creationId="{BCE8421A-6361-BA79-EB07-9094E0BF5C8B}"/>
          </ac:picMkLst>
        </pc:picChg>
        <pc:picChg chg="add mod">
          <ac:chgData name="Francois Chapuis" userId="4df9aa9307ea5ee6" providerId="LiveId" clId="{CD1D403B-6DC4-484F-AB44-144B4E646D9A}" dt="2024-09-29T11:03:53.284" v="502" actId="14100"/>
          <ac:picMkLst>
            <pc:docMk/>
            <pc:sldMk cId="2501928441" sldId="284"/>
            <ac:picMk id="14" creationId="{98752735-B36D-F8FE-7E1A-313807C04FD5}"/>
          </ac:picMkLst>
        </pc:picChg>
      </pc:sldChg>
      <pc:sldChg chg="addSp modSp add mod">
        <pc:chgData name="Francois Chapuis" userId="4df9aa9307ea5ee6" providerId="LiveId" clId="{CD1D403B-6DC4-484F-AB44-144B4E646D9A}" dt="2024-09-29T11:04:45.937" v="516" actId="732"/>
        <pc:sldMkLst>
          <pc:docMk/>
          <pc:sldMk cId="160112076" sldId="285"/>
        </pc:sldMkLst>
        <pc:picChg chg="add mod modCrop">
          <ac:chgData name="Francois Chapuis" userId="4df9aa9307ea5ee6" providerId="LiveId" clId="{CD1D403B-6DC4-484F-AB44-144B4E646D9A}" dt="2024-09-29T11:04:45.937" v="516" actId="732"/>
          <ac:picMkLst>
            <pc:docMk/>
            <pc:sldMk cId="160112076" sldId="285"/>
            <ac:picMk id="4" creationId="{A434C8EB-8BFF-F07C-6AF5-FA52879C7EEF}"/>
          </ac:picMkLst>
        </pc:picChg>
      </pc:sldChg>
      <pc:sldChg chg="addSp modSp add mod ord">
        <pc:chgData name="Francois Chapuis" userId="4df9aa9307ea5ee6" providerId="LiveId" clId="{CD1D403B-6DC4-484F-AB44-144B4E646D9A}" dt="2024-09-29T11:04:31.249" v="512" actId="732"/>
        <pc:sldMkLst>
          <pc:docMk/>
          <pc:sldMk cId="905875710" sldId="286"/>
        </pc:sldMkLst>
        <pc:picChg chg="add mod modCrop">
          <ac:chgData name="Francois Chapuis" userId="4df9aa9307ea5ee6" providerId="LiveId" clId="{CD1D403B-6DC4-484F-AB44-144B4E646D9A}" dt="2024-09-29T11:04:31.249" v="512" actId="732"/>
          <ac:picMkLst>
            <pc:docMk/>
            <pc:sldMk cId="905875710" sldId="286"/>
            <ac:picMk id="4" creationId="{A0250D06-D900-D9FC-EEB8-C98B163CB26F}"/>
          </ac:picMkLst>
        </pc:picChg>
      </pc:sldChg>
      <pc:sldChg chg="addSp delSp modSp add mod ord">
        <pc:chgData name="Francois Chapuis" userId="4df9aa9307ea5ee6" providerId="LiveId" clId="{CD1D403B-6DC4-484F-AB44-144B4E646D9A}" dt="2024-09-29T11:18:25.319" v="695" actId="14100"/>
        <pc:sldMkLst>
          <pc:docMk/>
          <pc:sldMk cId="2045123161" sldId="287"/>
        </pc:sldMkLst>
        <pc:picChg chg="add del mod modCrop">
          <ac:chgData name="Francois Chapuis" userId="4df9aa9307ea5ee6" providerId="LiveId" clId="{CD1D403B-6DC4-484F-AB44-144B4E646D9A}" dt="2024-09-29T11:16:21.780" v="658" actId="478"/>
          <ac:picMkLst>
            <pc:docMk/>
            <pc:sldMk cId="2045123161" sldId="287"/>
            <ac:picMk id="4" creationId="{0EA7456B-74A5-CD9C-92B4-B8CD4D4D6FB3}"/>
          </ac:picMkLst>
        </pc:picChg>
        <pc:picChg chg="add del mod modCrop">
          <ac:chgData name="Francois Chapuis" userId="4df9aa9307ea5ee6" providerId="LiveId" clId="{CD1D403B-6DC4-484F-AB44-144B4E646D9A}" dt="2024-09-29T11:16:24.910" v="659" actId="478"/>
          <ac:picMkLst>
            <pc:docMk/>
            <pc:sldMk cId="2045123161" sldId="287"/>
            <ac:picMk id="6" creationId="{C61ABB1C-D51F-06D6-5AF3-3BA35039A614}"/>
          </ac:picMkLst>
        </pc:picChg>
        <pc:picChg chg="add del mod modCrop">
          <ac:chgData name="Francois Chapuis" userId="4df9aa9307ea5ee6" providerId="LiveId" clId="{CD1D403B-6DC4-484F-AB44-144B4E646D9A}" dt="2024-09-29T11:15:13.378" v="650" actId="478"/>
          <ac:picMkLst>
            <pc:docMk/>
            <pc:sldMk cId="2045123161" sldId="287"/>
            <ac:picMk id="8" creationId="{87134155-E30E-3F08-1A87-D266335FABD0}"/>
          </ac:picMkLst>
        </pc:picChg>
        <pc:picChg chg="add del mod modCrop">
          <ac:chgData name="Francois Chapuis" userId="4df9aa9307ea5ee6" providerId="LiveId" clId="{CD1D403B-6DC4-484F-AB44-144B4E646D9A}" dt="2024-09-29T11:18:03.442" v="685" actId="478"/>
          <ac:picMkLst>
            <pc:docMk/>
            <pc:sldMk cId="2045123161" sldId="287"/>
            <ac:picMk id="10" creationId="{20B248B4-9766-E570-E1D6-E8CBBFEF20C2}"/>
          </ac:picMkLst>
        </pc:picChg>
        <pc:picChg chg="add del mod">
          <ac:chgData name="Francois Chapuis" userId="4df9aa9307ea5ee6" providerId="LiveId" clId="{CD1D403B-6DC4-484F-AB44-144B4E646D9A}" dt="2024-09-29T11:12:23.206" v="607" actId="478"/>
          <ac:picMkLst>
            <pc:docMk/>
            <pc:sldMk cId="2045123161" sldId="287"/>
            <ac:picMk id="11" creationId="{0C6C1F24-5750-549C-2F5E-E57C36751C25}"/>
          </ac:picMkLst>
        </pc:picChg>
        <pc:picChg chg="add del mod modCrop">
          <ac:chgData name="Francois Chapuis" userId="4df9aa9307ea5ee6" providerId="LiveId" clId="{CD1D403B-6DC4-484F-AB44-144B4E646D9A}" dt="2024-09-29T11:16:32.716" v="662" actId="478"/>
          <ac:picMkLst>
            <pc:docMk/>
            <pc:sldMk cId="2045123161" sldId="287"/>
            <ac:picMk id="13" creationId="{78428DD6-1875-522D-E65B-F40A57E85F3E}"/>
          </ac:picMkLst>
        </pc:picChg>
        <pc:picChg chg="add mod">
          <ac:chgData name="Francois Chapuis" userId="4df9aa9307ea5ee6" providerId="LiveId" clId="{CD1D403B-6DC4-484F-AB44-144B4E646D9A}" dt="2024-09-29T11:18:25.319" v="695" actId="14100"/>
          <ac:picMkLst>
            <pc:docMk/>
            <pc:sldMk cId="2045123161" sldId="287"/>
            <ac:picMk id="15" creationId="{2E3164B9-815E-B706-19CF-93ADD5EF5DFC}"/>
          </ac:picMkLst>
        </pc:picChg>
        <pc:picChg chg="add mod">
          <ac:chgData name="Francois Chapuis" userId="4df9aa9307ea5ee6" providerId="LiveId" clId="{CD1D403B-6DC4-484F-AB44-144B4E646D9A}" dt="2024-09-29T11:17:48.088" v="681" actId="14100"/>
          <ac:picMkLst>
            <pc:docMk/>
            <pc:sldMk cId="2045123161" sldId="287"/>
            <ac:picMk id="17" creationId="{DAEE21C1-149D-4412-346E-0B9DD7C56DC9}"/>
          </ac:picMkLst>
        </pc:picChg>
        <pc:picChg chg="add mod">
          <ac:chgData name="Francois Chapuis" userId="4df9aa9307ea5ee6" providerId="LiveId" clId="{CD1D403B-6DC4-484F-AB44-144B4E646D9A}" dt="2024-09-29T11:18:22.951" v="694" actId="14100"/>
          <ac:picMkLst>
            <pc:docMk/>
            <pc:sldMk cId="2045123161" sldId="287"/>
            <ac:picMk id="19" creationId="{8DFB47A9-1606-11BB-5311-26CAA8B6F29F}"/>
          </ac:picMkLst>
        </pc:picChg>
      </pc:sldChg>
      <pc:sldChg chg="add del">
        <pc:chgData name="Francois Chapuis" userId="4df9aa9307ea5ee6" providerId="LiveId" clId="{CD1D403B-6DC4-484F-AB44-144B4E646D9A}" dt="2024-09-29T11:22:00.331" v="727" actId="47"/>
        <pc:sldMkLst>
          <pc:docMk/>
          <pc:sldMk cId="4259715934" sldId="288"/>
        </pc:sldMkLst>
      </pc:sldChg>
      <pc:sldChg chg="add del">
        <pc:chgData name="Francois Chapuis" userId="4df9aa9307ea5ee6" providerId="LiveId" clId="{CD1D403B-6DC4-484F-AB44-144B4E646D9A}" dt="2024-09-29T11:22:00.331" v="727" actId="47"/>
        <pc:sldMkLst>
          <pc:docMk/>
          <pc:sldMk cId="3968991466" sldId="289"/>
        </pc:sldMkLst>
      </pc:sldChg>
      <pc:sldChg chg="add del">
        <pc:chgData name="Francois Chapuis" userId="4df9aa9307ea5ee6" providerId="LiveId" clId="{CD1D403B-6DC4-484F-AB44-144B4E646D9A}" dt="2024-09-29T11:22:00.331" v="727" actId="47"/>
        <pc:sldMkLst>
          <pc:docMk/>
          <pc:sldMk cId="2052980469" sldId="290"/>
        </pc:sldMkLst>
      </pc:sldChg>
      <pc:sldChg chg="add del">
        <pc:chgData name="Francois Chapuis" userId="4df9aa9307ea5ee6" providerId="LiveId" clId="{CD1D403B-6DC4-484F-AB44-144B4E646D9A}" dt="2024-09-29T11:22:00.331" v="727" actId="47"/>
        <pc:sldMkLst>
          <pc:docMk/>
          <pc:sldMk cId="459271506" sldId="291"/>
        </pc:sldMkLst>
      </pc:sldChg>
      <pc:sldChg chg="add del">
        <pc:chgData name="Francois Chapuis" userId="4df9aa9307ea5ee6" providerId="LiveId" clId="{CD1D403B-6DC4-484F-AB44-144B4E646D9A}" dt="2024-09-29T11:22:00.331" v="727" actId="47"/>
        <pc:sldMkLst>
          <pc:docMk/>
          <pc:sldMk cId="3984194552" sldId="292"/>
        </pc:sldMkLst>
      </pc:sldChg>
      <pc:sldChg chg="modSp add mod ord">
        <pc:chgData name="Francois Chapuis" userId="4df9aa9307ea5ee6" providerId="LiveId" clId="{CD1D403B-6DC4-484F-AB44-144B4E646D9A}" dt="2024-09-29T11:05:53.789" v="532"/>
        <pc:sldMkLst>
          <pc:docMk/>
          <pc:sldMk cId="2625735600" sldId="293"/>
        </pc:sldMkLst>
        <pc:picChg chg="mod modCrop">
          <ac:chgData name="Francois Chapuis" userId="4df9aa9307ea5ee6" providerId="LiveId" clId="{CD1D403B-6DC4-484F-AB44-144B4E646D9A}" dt="2024-09-29T11:05:41.085" v="528" actId="732"/>
          <ac:picMkLst>
            <pc:docMk/>
            <pc:sldMk cId="2625735600" sldId="293"/>
            <ac:picMk id="4" creationId="{366BB95F-1F8A-702F-3861-1BBA7E2DC600}"/>
          </ac:picMkLst>
        </pc:picChg>
      </pc:sldChg>
      <pc:sldChg chg="addSp delSp modSp add mod ord">
        <pc:chgData name="Francois Chapuis" userId="4df9aa9307ea5ee6" providerId="LiveId" clId="{CD1D403B-6DC4-484F-AB44-144B4E646D9A}" dt="2024-09-29T11:19:54.698" v="709" actId="1076"/>
        <pc:sldMkLst>
          <pc:docMk/>
          <pc:sldMk cId="3692586309" sldId="294"/>
        </pc:sldMkLst>
        <pc:picChg chg="add mod modCrop">
          <ac:chgData name="Francois Chapuis" userId="4df9aa9307ea5ee6" providerId="LiveId" clId="{CD1D403B-6DC4-484F-AB44-144B4E646D9A}" dt="2024-09-29T11:17:13.791" v="673" actId="1076"/>
          <ac:picMkLst>
            <pc:docMk/>
            <pc:sldMk cId="3692586309" sldId="294"/>
            <ac:picMk id="5" creationId="{9009E392-CDA4-80DD-0089-BFDB23CB4B6A}"/>
          </ac:picMkLst>
        </pc:picChg>
        <pc:picChg chg="add mod modCrop">
          <ac:chgData name="Francois Chapuis" userId="4df9aa9307ea5ee6" providerId="LiveId" clId="{CD1D403B-6DC4-484F-AB44-144B4E646D9A}" dt="2024-09-29T11:19:54.698" v="709" actId="1076"/>
          <ac:picMkLst>
            <pc:docMk/>
            <pc:sldMk cId="3692586309" sldId="294"/>
            <ac:picMk id="8" creationId="{7653CCAE-3425-8121-53B7-BB65BD1C70CD}"/>
          </ac:picMkLst>
        </pc:picChg>
        <pc:picChg chg="del">
          <ac:chgData name="Francois Chapuis" userId="4df9aa9307ea5ee6" providerId="LiveId" clId="{CD1D403B-6DC4-484F-AB44-144B4E646D9A}" dt="2024-09-29T11:15:53.600" v="657" actId="478"/>
          <ac:picMkLst>
            <pc:docMk/>
            <pc:sldMk cId="3692586309" sldId="294"/>
            <ac:picMk id="10" creationId="{20B248B4-9766-E570-E1D6-E8CBBFEF20C2}"/>
          </ac:picMkLst>
        </pc:picChg>
        <pc:picChg chg="del">
          <ac:chgData name="Francois Chapuis" userId="4df9aa9307ea5ee6" providerId="LiveId" clId="{CD1D403B-6DC4-484F-AB44-144B4E646D9A}" dt="2024-09-29T11:19:05.473" v="696" actId="478"/>
          <ac:picMkLst>
            <pc:docMk/>
            <pc:sldMk cId="3692586309" sldId="294"/>
            <ac:picMk id="13" creationId="{78428DD6-1875-522D-E65B-F40A57E85F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F2D1A-B369-7903-0A2D-968BA4AF5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A2C7B2-4C46-B593-C05A-36B29D951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D43F3-4F9A-E7F6-CF35-896C0A52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670672-1CF9-932E-BFA6-B32B6ABC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D375A2-8136-34CD-8520-403D9CFF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8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157D0-7053-DF6A-E1F1-516C5BC4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CC8386-231A-684E-AAE5-E09B54602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73FC34-0063-1699-3B04-D1901C86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800798-20F7-B7CC-CE0B-4A04C2AD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379CF-0718-0184-C2CE-9B2CE984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24DAC17-9C1D-CF2F-87EA-D6698A39A5AF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27260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A0895A-7AE7-F7F8-704D-500241C7E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260122F-31E7-05C0-3AB0-82F58E71A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D0C6F0-1E76-FD7D-B224-0B67E146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9DD629-E1A3-429C-6BBE-DB7E42BF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1CF95A-3A8A-4096-448A-07DA2EDC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62EF22D-4463-C661-13BD-BF58F3873618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33657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D9069-5FCF-32BF-2BDE-9A9D2526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0306"/>
            <a:ext cx="7981950" cy="5048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3E32C-793F-A07F-FA61-040D0FE79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38350"/>
            <a:ext cx="10515600" cy="40767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01ED5-9535-AA94-5B31-8AE6C0AD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16. August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4AFC6F-4A9B-0A3E-3E39-23764B4F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E10141-6961-63B5-AD51-D94B0BC3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4425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7EFFDB-9E4B-46F3-BF1F-770D13A22486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52B7023-8AF5-7224-EB0B-5F911CBA3F67}"/>
              </a:ext>
            </a:extLst>
          </p:cNvPr>
          <p:cNvSpPr txBox="1">
            <a:spLocks/>
          </p:cNvSpPr>
          <p:nvPr userDrawn="1"/>
        </p:nvSpPr>
        <p:spPr>
          <a:xfrm>
            <a:off x="7954392" y="327025"/>
            <a:ext cx="36280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EMMENTAL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27./28.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70529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F9BA8-0291-D2C1-B76E-11F85921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034348-3C92-B612-DA11-84CF20F02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FFA01E-746C-A9A0-83CE-322A89B8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A959E7-1284-CF6C-9912-D2A61D97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346ABF-2465-BECF-6F93-F689D389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F8B5EA8-B3A1-D06C-07A1-7DB3A80BFA6C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21392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B38F9-72DF-DFD5-A0AD-4287A5E9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7AE4EE-8406-9942-6DA3-3253AFA4A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1AB48B-4AC4-862D-84BF-48F880726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34FB76-2CC5-76F5-F217-4A628FDF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D440B6-D6A0-8993-E315-EAFC9882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FEDCB6-A180-8039-D052-9924DB42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F89295B-E409-D24C-6A67-4F061C988D00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16119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A9084-D21C-6A0B-6ACD-35811590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F8D175-55A6-69F2-FE9D-1270D30D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316781-8027-A48B-0E1A-AB284E48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D14A94-1A14-6428-2F40-6DBFAE431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C25C12-06C5-EF1F-1A32-C01B899BA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6B503C-A6E7-3659-FA72-3E7B0AF4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FA40B84-562F-D9DB-DDCB-814DA93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5564FB-3C3A-2DA0-37A1-49293B58F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05A57B-FDBA-773E-FC88-EA150E1DF6C5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3447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FEE5E-913D-E954-2D9F-F9429753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F77BE1-6769-3C29-0F8B-86E549AA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AA4836-2CFB-3F7B-4710-5073B8D9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367649-C788-5F1B-5D51-3F6637E2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6E3107-197A-19A7-F7AA-1C7FC8EF4548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22753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B5B84C-F3A1-B62B-6520-B1F16D0C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941810-1FD1-5DD3-FCC3-50FE6807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B7F4B5-36F4-5FAE-3299-9CFB2B89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5D7311E-D67D-0205-224A-FBBC4B78FD34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12986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0AC09-2ED4-F7CC-895E-01F12D07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F02A2-36D8-F7AF-2862-36EA54E60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BFA332-D920-E2AF-97B8-BF0C2117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23F78F-2C2A-549C-612A-99B48133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D35B68-C049-E2A9-43F9-337E4162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CF12AC-2ED6-E488-BE0D-E363C311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19E32B4-EB84-62D2-FD6B-246A229B10BB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9048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45853-3AAE-05CC-B0D8-8709C360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28B30DB-2EDA-AB0F-2217-9D784BB6C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63450C-E478-DA43-89CA-A9C2E04D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DA75BD-9FCB-C3A7-8F6D-D7DDF19B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3C84D1-7327-F174-58B3-788D8926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46F301-43C6-85C9-B98E-8225609A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B15AB79-DEC6-8716-298F-B538346FE744}"/>
              </a:ext>
            </a:extLst>
          </p:cNvPr>
          <p:cNvSpPr txBox="1">
            <a:spLocks/>
          </p:cNvSpPr>
          <p:nvPr userDrawn="1"/>
        </p:nvSpPr>
        <p:spPr>
          <a:xfrm>
            <a:off x="8362950" y="327025"/>
            <a:ext cx="321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CALANCA</a:t>
            </a:r>
            <a:b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5./6. Mai 2023</a:t>
            </a:r>
          </a:p>
        </p:txBody>
      </p:sp>
    </p:spTree>
    <p:extLst>
      <p:ext uri="{BB962C8B-B14F-4D97-AF65-F5344CB8AC3E}">
        <p14:creationId xmlns:p14="http://schemas.microsoft.com/office/powerpoint/2010/main" val="8248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rotary.org/en/Pages/ridefault.aspx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Gras, draußen, Landschaft, Wolke enthält.&#10;&#10;Automatisch generierte Beschreibung">
            <a:extLst>
              <a:ext uri="{FF2B5EF4-FFF2-40B4-BE49-F238E27FC236}">
                <a16:creationId xmlns:a16="http://schemas.microsoft.com/office/drawing/2014/main" id="{001BBC75-5989-E2DD-0969-EFA513A275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149F6C-94A3-0694-3380-CE37AFA1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A01D80-86A0-3D51-DB7E-03537854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72DA43-F54A-C1C9-58F5-F806B89DC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C69F-0B67-4072-BE4B-73CDD812D2B8}" type="datetimeFigureOut">
              <a:rPr lang="de-CH" smtClean="0"/>
              <a:t>29.09.2024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033C12-032E-1F7A-9B8B-110F8132C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C6CDDF-3E8E-7A56-56EB-FA776188E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EFFDB-9E4B-46F3-BF1F-770D13A22486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Picture 16">
            <a:hlinkClick r:id="rId14"/>
            <a:extLst>
              <a:ext uri="{FF2B5EF4-FFF2-40B4-BE49-F238E27FC236}">
                <a16:creationId xmlns:a16="http://schemas.microsoft.com/office/drawing/2014/main" id="{4586F015-1925-B949-CAA0-EFB57E0D9E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121"/>
          <a:stretch>
            <a:fillRect/>
          </a:stretch>
        </p:blipFill>
        <p:spPr bwMode="auto">
          <a:xfrm>
            <a:off x="430213" y="460375"/>
            <a:ext cx="576262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0E8BBD35-C70A-9D81-CC01-F4A5D70F6B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1550" y="549275"/>
            <a:ext cx="77724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dirty="0">
                <a:solidFill>
                  <a:schemeClr val="bg1"/>
                </a:solidFill>
              </a:rPr>
              <a:t>Rotary Club Wettingen</a:t>
            </a:r>
          </a:p>
        </p:txBody>
      </p:sp>
    </p:spTree>
    <p:extLst>
      <p:ext uri="{BB962C8B-B14F-4D97-AF65-F5344CB8AC3E}">
        <p14:creationId xmlns:p14="http://schemas.microsoft.com/office/powerpoint/2010/main" val="352574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1B89C-BF6F-F159-47F0-A2633B51C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612" y="1501775"/>
            <a:ext cx="6200775" cy="1592262"/>
          </a:xfrm>
        </p:spPr>
        <p:txBody>
          <a:bodyPr>
            <a:normAutofit fontScale="90000"/>
          </a:bodyPr>
          <a:lstStyle/>
          <a:p>
            <a:r>
              <a:rPr lang="de-CH" b="1" dirty="0">
                <a:solidFill>
                  <a:schemeClr val="bg1"/>
                </a:solidFill>
                <a:latin typeface="Arial Black" panose="020B0A04020102020204" pitchFamily="34" charset="0"/>
              </a:rPr>
              <a:t>EMMENTAL</a:t>
            </a:r>
            <a:br>
              <a:rPr lang="de-CH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  <a:t>Hands on!</a:t>
            </a:r>
            <a:b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  <a:t> 27./28. September 2024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AB3D43-7409-411A-4308-D572511A5A1C}"/>
              </a:ext>
            </a:extLst>
          </p:cNvPr>
          <p:cNvSpPr txBox="1"/>
          <p:nvPr/>
        </p:nvSpPr>
        <p:spPr>
          <a:xfrm>
            <a:off x="965344" y="593292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Einsatzbericht, 11. Oktober 2024</a:t>
            </a:r>
            <a:b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 Chapuis</a:t>
            </a:r>
          </a:p>
        </p:txBody>
      </p:sp>
    </p:spTree>
    <p:extLst>
      <p:ext uri="{BB962C8B-B14F-4D97-AF65-F5344CB8AC3E}">
        <p14:creationId xmlns:p14="http://schemas.microsoft.com/office/powerpoint/2010/main" val="19225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Gebäude, Kleidung, Haus, Person enthält.&#10;&#10;Automatisch generierte Beschreibung">
            <a:extLst>
              <a:ext uri="{FF2B5EF4-FFF2-40B4-BE49-F238E27FC236}">
                <a16:creationId xmlns:a16="http://schemas.microsoft.com/office/drawing/2014/main" id="{8E3E1138-DE0F-E4BC-E113-761891860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3020" y="3089894"/>
            <a:ext cx="4535488" cy="2118073"/>
          </a:xfrm>
          <a:prstGeom prst="rect">
            <a:avLst/>
          </a:prstGeom>
        </p:spPr>
      </p:pic>
      <p:pic>
        <p:nvPicPr>
          <p:cNvPr id="6" name="Grafik 5" descr="Ein Bild, das Kleidung, Person, Wand, Text enthält.&#10;&#10;Automatisch generierte Beschreibung">
            <a:extLst>
              <a:ext uri="{FF2B5EF4-FFF2-40B4-BE49-F238E27FC236}">
                <a16:creationId xmlns:a16="http://schemas.microsoft.com/office/drawing/2014/main" id="{4796E0FD-C1DF-A4E9-21F4-9D6D923F0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3382" y="3089896"/>
            <a:ext cx="4535489" cy="2118073"/>
          </a:xfrm>
          <a:prstGeom prst="rect">
            <a:avLst/>
          </a:prstGeom>
        </p:spPr>
      </p:pic>
      <p:pic>
        <p:nvPicPr>
          <p:cNvPr id="12" name="Grafik 11" descr="Ein Bild, das Gebäude, Haus, Kleidung, Mann enthält.&#10;&#10;Automatisch generierte Beschreibung">
            <a:extLst>
              <a:ext uri="{FF2B5EF4-FFF2-40B4-BE49-F238E27FC236}">
                <a16:creationId xmlns:a16="http://schemas.microsoft.com/office/drawing/2014/main" id="{104B18BB-BF24-3184-93AB-ADA44964D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446" y="1881188"/>
            <a:ext cx="2680447" cy="4535487"/>
          </a:xfrm>
          <a:prstGeom prst="rect">
            <a:avLst/>
          </a:prstGeom>
        </p:spPr>
      </p:pic>
      <p:pic>
        <p:nvPicPr>
          <p:cNvPr id="14" name="Grafik 13" descr="Ein Bild, das Kleidung, Person, Menschliches Gesicht, Schuhwerk enthält.&#10;&#10;Automatisch generierte Beschreibung">
            <a:extLst>
              <a:ext uri="{FF2B5EF4-FFF2-40B4-BE49-F238E27FC236}">
                <a16:creationId xmlns:a16="http://schemas.microsoft.com/office/drawing/2014/main" id="{05D112D3-5526-8FD0-8902-4DAC1F5A5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579" y="1881186"/>
            <a:ext cx="2841559" cy="45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Gras, draußen, Himmel, Wolke enthält.&#10;&#10;Automatisch generierte Beschreibung">
            <a:extLst>
              <a:ext uri="{FF2B5EF4-FFF2-40B4-BE49-F238E27FC236}">
                <a16:creationId xmlns:a16="http://schemas.microsoft.com/office/drawing/2014/main" id="{0EA7456B-74A5-CD9C-92B4-B8CD4D4D6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7" y="1881187"/>
            <a:ext cx="2300161" cy="4535487"/>
          </a:xfrm>
          <a:prstGeom prst="rect">
            <a:avLst/>
          </a:prstGeom>
        </p:spPr>
      </p:pic>
      <p:pic>
        <p:nvPicPr>
          <p:cNvPr id="6" name="Grafik 5" descr="Ein Bild, das draußen, Himmel, Gras, Pflanze enthält.&#10;&#10;Automatisch generierte Beschreibung">
            <a:extLst>
              <a:ext uri="{FF2B5EF4-FFF2-40B4-BE49-F238E27FC236}">
                <a16:creationId xmlns:a16="http://schemas.microsoft.com/office/drawing/2014/main" id="{C61ABB1C-D51F-06D6-5AF3-3BA35039A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0002" y="1890570"/>
            <a:ext cx="2300161" cy="4535486"/>
          </a:xfrm>
          <a:prstGeom prst="rect">
            <a:avLst/>
          </a:prstGeom>
        </p:spPr>
      </p:pic>
      <p:pic>
        <p:nvPicPr>
          <p:cNvPr id="5" name="Grafik 4" descr="Ein Bild, das Gewächshaus, Himmel, Pflanze, draußen enthält.&#10;&#10;Automatisch generierte Beschreibung">
            <a:extLst>
              <a:ext uri="{FF2B5EF4-FFF2-40B4-BE49-F238E27FC236}">
                <a16:creationId xmlns:a16="http://schemas.microsoft.com/office/drawing/2014/main" id="{9009E392-CDA4-80DD-0089-BFDB23CB4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591" y="1890570"/>
            <a:ext cx="2500031" cy="45448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53CCAE-3425-8121-53B7-BB65BD1C7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35876" y="2894223"/>
            <a:ext cx="4544871" cy="25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15" name="Grafik 14" descr="Ein Bild, das Gelände, draußen, Person, Kleidung enthält.&#10;&#10;Automatisch generierte Beschreibung">
            <a:extLst>
              <a:ext uri="{FF2B5EF4-FFF2-40B4-BE49-F238E27FC236}">
                <a16:creationId xmlns:a16="http://schemas.microsoft.com/office/drawing/2014/main" id="{2E3164B9-815E-B706-19CF-93ADD5EF5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903" y="1898439"/>
            <a:ext cx="3394580" cy="4526106"/>
          </a:xfrm>
          <a:prstGeom prst="rect">
            <a:avLst/>
          </a:prstGeom>
        </p:spPr>
      </p:pic>
      <p:pic>
        <p:nvPicPr>
          <p:cNvPr id="17" name="Grafik 16" descr="Ein Bild, das draußen, Gelände, Kleidung, Person enthält.&#10;&#10;Automatisch generierte Beschreibung">
            <a:extLst>
              <a:ext uri="{FF2B5EF4-FFF2-40B4-BE49-F238E27FC236}">
                <a16:creationId xmlns:a16="http://schemas.microsoft.com/office/drawing/2014/main" id="{DAEE21C1-149D-4412-346E-0B9DD7C56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1890570"/>
            <a:ext cx="3417700" cy="4556933"/>
          </a:xfrm>
          <a:prstGeom prst="rect">
            <a:avLst/>
          </a:prstGeom>
        </p:spPr>
      </p:pic>
      <p:pic>
        <p:nvPicPr>
          <p:cNvPr id="19" name="Grafik 18" descr="Ein Bild, das draußen, Gelände, Rad, Reifen enthält.&#10;&#10;Automatisch generierte Beschreibung">
            <a:extLst>
              <a:ext uri="{FF2B5EF4-FFF2-40B4-BE49-F238E27FC236}">
                <a16:creationId xmlns:a16="http://schemas.microsoft.com/office/drawing/2014/main" id="{8DFB47A9-1606-11BB-5311-26CAA8B6F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365" y="1890570"/>
            <a:ext cx="3394579" cy="45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6" name="Grafik 5" descr="Ein Bild, das draußen, Himmel, Baum, Kleidung enthält.&#10;&#10;Automatisch generierte Beschreibung">
            <a:extLst>
              <a:ext uri="{FF2B5EF4-FFF2-40B4-BE49-F238E27FC236}">
                <a16:creationId xmlns:a16="http://schemas.microsoft.com/office/drawing/2014/main" id="{B00DDDF9-F082-453E-0308-048DF9965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3378" y="3089892"/>
            <a:ext cx="4535491" cy="2118074"/>
          </a:xfrm>
          <a:prstGeom prst="rect">
            <a:avLst/>
          </a:prstGeom>
        </p:spPr>
      </p:pic>
      <p:pic>
        <p:nvPicPr>
          <p:cNvPr id="10" name="Grafik 9" descr="Ein Bild, das Gebäude, Blue Collar, Kleidung, Bauarbeiter enthält.&#10;&#10;Automatisch generierte Beschreibung">
            <a:extLst>
              <a:ext uri="{FF2B5EF4-FFF2-40B4-BE49-F238E27FC236}">
                <a16:creationId xmlns:a16="http://schemas.microsoft.com/office/drawing/2014/main" id="{FE25F683-19B0-D3D5-58B0-D13AD171A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5172" y="3089896"/>
            <a:ext cx="4535489" cy="2118073"/>
          </a:xfrm>
          <a:prstGeom prst="rect">
            <a:avLst/>
          </a:prstGeom>
        </p:spPr>
      </p:pic>
      <p:pic>
        <p:nvPicPr>
          <p:cNvPr id="12" name="Grafik 11" descr="Ein Bild, das draußen, Kleidung, Person, Abenteuer enthält.&#10;&#10;Automatisch generierte Beschreibung">
            <a:extLst>
              <a:ext uri="{FF2B5EF4-FFF2-40B4-BE49-F238E27FC236}">
                <a16:creationId xmlns:a16="http://schemas.microsoft.com/office/drawing/2014/main" id="{5F724222-76AB-3522-5741-54BB6000E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3021" y="3089897"/>
            <a:ext cx="4535494" cy="2118076"/>
          </a:xfrm>
          <a:prstGeom prst="rect">
            <a:avLst/>
          </a:prstGeom>
        </p:spPr>
      </p:pic>
      <p:pic>
        <p:nvPicPr>
          <p:cNvPr id="14" name="Grafik 13" descr="Ein Bild, das draußen, Gelände, Blue Collar, Person enthält.&#10;&#10;Automatisch generierte Beschreibung">
            <a:extLst>
              <a:ext uri="{FF2B5EF4-FFF2-40B4-BE49-F238E27FC236}">
                <a16:creationId xmlns:a16="http://schemas.microsoft.com/office/drawing/2014/main" id="{89AC1575-7DF5-1075-6868-3AB66CC79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54275" y="3089896"/>
            <a:ext cx="4535488" cy="21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draußen, Person, Haus enthält.&#10;&#10;Automatisch generierte Beschreibung">
            <a:extLst>
              <a:ext uri="{FF2B5EF4-FFF2-40B4-BE49-F238E27FC236}">
                <a16:creationId xmlns:a16="http://schemas.microsoft.com/office/drawing/2014/main" id="{D7CDF1DA-D2AF-D65C-5837-0CB29E104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083" y="1881188"/>
            <a:ext cx="5961530" cy="4554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12" name="Grafik 11" descr="Ein Bild, das Kleidung, Gebäude, Person, Wand enthält.&#10;&#10;Automatisch generierte Beschreibung">
            <a:extLst>
              <a:ext uri="{FF2B5EF4-FFF2-40B4-BE49-F238E27FC236}">
                <a16:creationId xmlns:a16="http://schemas.microsoft.com/office/drawing/2014/main" id="{BCE8421A-6361-BA79-EB07-9094E0BF5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7496" y="3094373"/>
            <a:ext cx="4552286" cy="2125918"/>
          </a:xfrm>
          <a:prstGeom prst="rect">
            <a:avLst/>
          </a:prstGeom>
        </p:spPr>
      </p:pic>
      <p:pic>
        <p:nvPicPr>
          <p:cNvPr id="14" name="Grafik 13" descr="Ein Bild, das Gebäude, draußen, Gelände, Schuhwerk enthält.&#10;&#10;Automatisch generierte Beschreibung">
            <a:extLst>
              <a:ext uri="{FF2B5EF4-FFF2-40B4-BE49-F238E27FC236}">
                <a16:creationId xmlns:a16="http://schemas.microsoft.com/office/drawing/2014/main" id="{98752735-B36D-F8FE-7E1A-313807C04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3381" y="3089896"/>
            <a:ext cx="4535490" cy="21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Gebäude, Gelände, Säugetier, draußen enthält.&#10;&#10;Automatisch generierte Beschreibung">
            <a:extLst>
              <a:ext uri="{FF2B5EF4-FFF2-40B4-BE49-F238E27FC236}">
                <a16:creationId xmlns:a16="http://schemas.microsoft.com/office/drawing/2014/main" id="{366BB95F-1F8A-702F-3861-1BBA7E2DC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290" y="1881188"/>
            <a:ext cx="10398873" cy="45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Kleidung, Person, Gebäude, Gelände enthält.&#10;&#10;Automatisch generierte Beschreibung">
            <a:extLst>
              <a:ext uri="{FF2B5EF4-FFF2-40B4-BE49-F238E27FC236}">
                <a16:creationId xmlns:a16="http://schemas.microsoft.com/office/drawing/2014/main" id="{14839660-8A36-2BC1-2C9D-5D3D36CA3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8" y="1881188"/>
            <a:ext cx="10404475" cy="45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A0250D06-D900-D9FC-EEB8-C98B163CB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7" y="1881188"/>
            <a:ext cx="10404475" cy="45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A434C8EB-8BFF-F07C-6AF5-FA52879C7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8" y="1881187"/>
            <a:ext cx="10404475" cy="45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648FEBF-5319-C098-D41D-A875CBB5E97C}"/>
              </a:ext>
            </a:extLst>
          </p:cNvPr>
          <p:cNvSpPr txBox="1"/>
          <p:nvPr/>
        </p:nvSpPr>
        <p:spPr>
          <a:xfrm>
            <a:off x="681318" y="3539846"/>
            <a:ext cx="10778845" cy="2769989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600325" algn="l"/>
              </a:tabLst>
            </a:pPr>
            <a:br>
              <a:rPr lang="de-CH" sz="1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de-CH" sz="36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Herzlichen Dank an alle TeilnehmerInnen!</a:t>
            </a:r>
            <a:br>
              <a:rPr lang="de-CH" sz="28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de-CH" sz="2800" b="1" dirty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tabLst>
                <a:tab pos="2600325" algn="l"/>
              </a:tabLst>
            </a:pPr>
            <a:r>
              <a:rPr lang="de-CH" sz="24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Simona Sacripanti, André Aubry, Martin Budinsky, </a:t>
            </a:r>
            <a:br>
              <a:rPr lang="de-CH" sz="24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de-CH" sz="24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Marcel Leuzinger, Stephan Eckert, </a:t>
            </a:r>
            <a:br>
              <a:rPr lang="de-CH" sz="24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de-CH" sz="2400" b="1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Thomas Käufeler mit Eliah (Göttibub von Jenny Käufeler), Thomas Schmid, François Chapuis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CC65E55-386F-DE8C-5E1F-A77675CE1953}"/>
              </a:ext>
            </a:extLst>
          </p:cNvPr>
          <p:cNvSpPr txBox="1">
            <a:spLocks/>
          </p:cNvSpPr>
          <p:nvPr/>
        </p:nvSpPr>
        <p:spPr>
          <a:xfrm>
            <a:off x="2995612" y="1501775"/>
            <a:ext cx="6200775" cy="15922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b="1" dirty="0">
                <a:solidFill>
                  <a:schemeClr val="bg1"/>
                </a:solidFill>
                <a:latin typeface="Arial Black" panose="020B0A04020102020204" pitchFamily="34" charset="0"/>
              </a:rPr>
              <a:t>EMMENTAL</a:t>
            </a:r>
            <a:br>
              <a:rPr lang="de-CH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  <a:t>Hands on!</a:t>
            </a:r>
            <a:b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CH" sz="3300" b="1" dirty="0">
                <a:solidFill>
                  <a:schemeClr val="bg1"/>
                </a:solidFill>
                <a:latin typeface="Arial Black" panose="020B0A04020102020204" pitchFamily="34" charset="0"/>
              </a:rPr>
              <a:t> 27./28.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106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bergversetzer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8626CC-C97B-5617-410E-D205AD16E05E}"/>
              </a:ext>
            </a:extLst>
          </p:cNvPr>
          <p:cNvSpPr txBox="1"/>
          <p:nvPr/>
        </p:nvSpPr>
        <p:spPr>
          <a:xfrm>
            <a:off x="1055688" y="64166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https://bergversetzer.ch/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70E690-7C2E-A569-62CF-3531509A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1881188"/>
            <a:ext cx="10417678" cy="44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C926B-6A90-4AA7-F6A7-C4245BA8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bergversetzer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1CFA3F-CCA2-7DD4-7F90-6314415A4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881187"/>
            <a:ext cx="10404475" cy="4535487"/>
          </a:xfr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tIns="90000" bIns="90000">
            <a:normAutofit/>
          </a:bodyPr>
          <a:lstStyle/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bergversetzer</a:t>
            </a:r>
            <a:r>
              <a:rPr lang="de-DE" sz="2400" dirty="0"/>
              <a:t> ist ein Gemeinschaftsprojekt der Schweizer Berghilfe und der Schweizerischen Arbeitsgemeinschaft für die Berggebiete.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bergversetzer</a:t>
            </a:r>
            <a:r>
              <a:rPr lang="de-DE" sz="2400" dirty="0"/>
              <a:t> vermittelt freiwilligen Gruppen oder Einzelpersonen an Menschen in den Bergregionen der Schweiz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Umgekehrt können Bergbewohnerinnen und Bergbewohner bei </a:t>
            </a:r>
            <a:r>
              <a:rPr lang="de-DE" sz="2400" dirty="0" err="1"/>
              <a:t>bergversetzer</a:t>
            </a:r>
            <a:r>
              <a:rPr lang="de-DE" sz="2400" dirty="0"/>
              <a:t> Arbeitsangebote anmelden oder hier gleich selber nach passenden Freiwilligen suchen. Die Einsätze können einen Tag oder mehrere Wochen dauern.</a:t>
            </a:r>
            <a:endParaRPr lang="de-CH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895301-16E7-D8E9-7717-5B5786A8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824" y="2548081"/>
            <a:ext cx="2201862" cy="5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C926B-6A90-4AA7-F6A7-C4245BA8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wielandleben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1CFA3F-CCA2-7DD4-7F90-6314415A4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9" y="1881187"/>
            <a:ext cx="5725358" cy="4535487"/>
          </a:xfr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tIns="90000" bIns="90000">
            <a:normAutofit lnSpcReduction="10000"/>
          </a:bodyPr>
          <a:lstStyle/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wielandleben</a:t>
            </a:r>
            <a:r>
              <a:rPr lang="de-DE" sz="2400" dirty="0"/>
              <a:t> </a:t>
            </a:r>
            <a:r>
              <a:rPr lang="de-DE" sz="2400" dirty="0" err="1"/>
              <a:t>heisst</a:t>
            </a:r>
            <a:r>
              <a:rPr lang="de-DE" sz="2400" dirty="0"/>
              <a:t> mit Wielands leben: Thom und Salome, sind ein aufgestelltes, dynamisches Paar voller Ideen für unsere Mitmenschen. 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Der Verein gilt als Trägerschaft für den Bereich Betreute Tagesstruktur und Betreutes Wohnen auf dem Landwirtschaftsbetrieb </a:t>
            </a:r>
            <a:r>
              <a:rPr lang="de-DE" sz="2400" dirty="0" err="1"/>
              <a:t>wielandleben</a:t>
            </a:r>
            <a:r>
              <a:rPr lang="de-DE" sz="2400" dirty="0"/>
              <a:t>.</a:t>
            </a:r>
            <a:endParaRPr lang="de-CH" sz="2400" dirty="0"/>
          </a:p>
        </p:txBody>
      </p:sp>
      <p:pic>
        <p:nvPicPr>
          <p:cNvPr id="5" name="Grafik 4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169D7DC4-FBB1-874F-3244-93C4C88B2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7" y="1881188"/>
            <a:ext cx="4535486" cy="45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Auftrag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CDBA62-F403-5C93-36C8-90F57AD51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881187"/>
            <a:ext cx="10404475" cy="4535487"/>
          </a:xfrm>
          <a:solidFill>
            <a:schemeClr val="tx1">
              <a:lumMod val="95000"/>
              <a:lumOff val="5000"/>
              <a:alpha val="50000"/>
            </a:schemeClr>
          </a:solidFill>
        </p:spPr>
        <p:txBody>
          <a:bodyPr tIns="90000" bIns="90000">
            <a:normAutofit/>
          </a:bodyPr>
          <a:lstStyle/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Umbau des bestehenden Rindviehstalls, Ausbruch und Rückbau Jungviehläger, Einbau Brandmauer, </a:t>
            </a:r>
            <a:r>
              <a:rPr lang="de-DE" sz="2400" dirty="0" err="1"/>
              <a:t>Vergrösserung</a:t>
            </a:r>
            <a:r>
              <a:rPr lang="de-DE" sz="2400" dirty="0"/>
              <a:t> der bestehenden Küche und der Verarbeitungsraumes. </a:t>
            </a:r>
            <a:r>
              <a:rPr lang="de-DE" sz="2400" dirty="0" err="1"/>
              <a:t>Isolatioonsarbeiten</a:t>
            </a:r>
            <a:r>
              <a:rPr lang="de-DE" sz="2400" dirty="0"/>
              <a:t> für ein Zimmer im Spycher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Je nach </a:t>
            </a:r>
            <a:r>
              <a:rPr lang="de-DE" sz="2400" dirty="0" err="1"/>
              <a:t>Gruppengrösse</a:t>
            </a:r>
            <a:r>
              <a:rPr lang="de-DE" sz="2400" dirty="0"/>
              <a:t> kann eine Teilgruppe für Wiesen- und Weidepflege oder andere anfallende Arbeiten eingesetzt werden.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Arbeiten, Einsatztage und –zeit nach gegenseitiger Absprache 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4001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FF17825-F3A6-162D-BF56-F22B8CF5E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88" y="1881187"/>
            <a:ext cx="10404475" cy="45354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Einsatzort Emmental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2ACBDE6-3BF6-55AF-E999-5A5DA545B246}"/>
              </a:ext>
            </a:extLst>
          </p:cNvPr>
          <p:cNvSpPr txBox="1"/>
          <p:nvPr/>
        </p:nvSpPr>
        <p:spPr>
          <a:xfrm>
            <a:off x="7791450" y="342900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Auto 1 ¾ h</a:t>
            </a:r>
          </a:p>
        </p:txBody>
      </p:sp>
    </p:spTree>
    <p:extLst>
      <p:ext uri="{BB962C8B-B14F-4D97-AF65-F5344CB8AC3E}">
        <p14:creationId xmlns:p14="http://schemas.microsoft.com/office/powerpoint/2010/main" val="36381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 unter Aufsicht!!!</a:t>
            </a:r>
          </a:p>
        </p:txBody>
      </p:sp>
      <p:pic>
        <p:nvPicPr>
          <p:cNvPr id="7" name="Grafik 6" descr="Ein Bild, das draußen, Gras, Vogel, Truthahn enthält.&#10;&#10;Automatisch generierte Beschreibung">
            <a:extLst>
              <a:ext uri="{FF2B5EF4-FFF2-40B4-BE49-F238E27FC236}">
                <a16:creationId xmlns:a16="http://schemas.microsoft.com/office/drawing/2014/main" id="{C3CCEDF0-4E56-8D4A-0735-A11BA06E2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305" y="1891632"/>
            <a:ext cx="3401617" cy="4535489"/>
          </a:xfrm>
          <a:prstGeom prst="rect">
            <a:avLst/>
          </a:prstGeom>
        </p:spPr>
      </p:pic>
      <p:pic>
        <p:nvPicPr>
          <p:cNvPr id="9" name="Grafik 8" descr="Ein Bild, das Kuh, Milchprodukte, Vieh, Säugetier enthält.&#10;&#10;Automatisch generierte Beschreibung">
            <a:extLst>
              <a:ext uri="{FF2B5EF4-FFF2-40B4-BE49-F238E27FC236}">
                <a16:creationId xmlns:a16="http://schemas.microsoft.com/office/drawing/2014/main" id="{B43DBBE6-193B-9099-19C0-2634287EB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264" y="2875611"/>
            <a:ext cx="4545934" cy="2557088"/>
          </a:xfrm>
          <a:prstGeom prst="rect">
            <a:avLst/>
          </a:prstGeom>
        </p:spPr>
      </p:pic>
      <p:pic>
        <p:nvPicPr>
          <p:cNvPr id="13" name="Grafik 12" descr="Ein Bild, das Säugetier, Schnauze, Schwein, Zaun enthält.&#10;&#10;Automatisch generierte Beschreibung">
            <a:extLst>
              <a:ext uri="{FF2B5EF4-FFF2-40B4-BE49-F238E27FC236}">
                <a16:creationId xmlns:a16="http://schemas.microsoft.com/office/drawing/2014/main" id="{02528AD6-82A3-244F-627B-731D29DA4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3380" y="3089895"/>
            <a:ext cx="4535490" cy="21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Gebäude, Gelände, Haus, Holz enthält.&#10;&#10;Automatisch generierte Beschreibung">
            <a:extLst>
              <a:ext uri="{FF2B5EF4-FFF2-40B4-BE49-F238E27FC236}">
                <a16:creationId xmlns:a16="http://schemas.microsoft.com/office/drawing/2014/main" id="{7BFCB25D-3629-1FDA-C6AC-6E386CBF9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7" y="1881188"/>
            <a:ext cx="9711965" cy="45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2A7E7-6FFD-778A-1F24-464670A1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/>
              <a:t>Hand’s</a:t>
            </a:r>
            <a:r>
              <a:rPr lang="de-CH" dirty="0"/>
              <a:t>-on!!!</a:t>
            </a:r>
          </a:p>
        </p:txBody>
      </p:sp>
      <p:pic>
        <p:nvPicPr>
          <p:cNvPr id="4" name="Grafik 3" descr="Ein Bild, das Pfeife Flöte Rohr, Transport durch Rohre, Gebäude, Werkzeug enthält.&#10;&#10;Automatisch generierte Beschreibung">
            <a:extLst>
              <a:ext uri="{FF2B5EF4-FFF2-40B4-BE49-F238E27FC236}">
                <a16:creationId xmlns:a16="http://schemas.microsoft.com/office/drawing/2014/main" id="{A367F281-6F33-6D63-B0B8-0ABDA7415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33383" y="3089895"/>
            <a:ext cx="4535487" cy="2118072"/>
          </a:xfrm>
          <a:prstGeom prst="rect">
            <a:avLst/>
          </a:prstGeom>
        </p:spPr>
      </p:pic>
      <p:pic>
        <p:nvPicPr>
          <p:cNvPr id="6" name="Grafik 5" descr="Ein Bild, das Kleidung, Person, draußen, Gebäude enthält.&#10;&#10;Automatisch generierte Beschreibung">
            <a:extLst>
              <a:ext uri="{FF2B5EF4-FFF2-40B4-BE49-F238E27FC236}">
                <a16:creationId xmlns:a16="http://schemas.microsoft.com/office/drawing/2014/main" id="{C483D172-50AE-0C6C-D1F6-C48641F3B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1202" y="3096204"/>
            <a:ext cx="4559164" cy="2129129"/>
          </a:xfrm>
          <a:prstGeom prst="rect">
            <a:avLst/>
          </a:prstGeom>
        </p:spPr>
      </p:pic>
      <p:pic>
        <p:nvPicPr>
          <p:cNvPr id="8" name="Grafik 7" descr="Ein Bild, das Person, Kleidung, Gebäude, Pfeife Flöte Rohr enthält.&#10;&#10;Automatisch generierte Beschreibung">
            <a:extLst>
              <a:ext uri="{FF2B5EF4-FFF2-40B4-BE49-F238E27FC236}">
                <a16:creationId xmlns:a16="http://schemas.microsoft.com/office/drawing/2014/main" id="{0AC63FC2-769E-8485-A1C3-EC93F8188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12" y="1881188"/>
            <a:ext cx="5988865" cy="27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Breitbild</PresentationFormat>
  <Paragraphs>32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</vt:lpstr>
      <vt:lpstr>EMMENTAL Hands on!  27./28. September 2024</vt:lpstr>
      <vt:lpstr>bergversetzer</vt:lpstr>
      <vt:lpstr>bergversetzer</vt:lpstr>
      <vt:lpstr>wielandleben</vt:lpstr>
      <vt:lpstr>Auftrag</vt:lpstr>
      <vt:lpstr>Einsatzort Emmental</vt:lpstr>
      <vt:lpstr>Hand’s-on unter Aufsicht!!!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Hand’s-on!!!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CALANCA Hands on!</dc:title>
  <dc:creator>Francois Chapuis</dc:creator>
  <cp:lastModifiedBy>Francois Chapuis</cp:lastModifiedBy>
  <cp:revision>13</cp:revision>
  <dcterms:created xsi:type="dcterms:W3CDTF">2023-02-03T06:35:04Z</dcterms:created>
  <dcterms:modified xsi:type="dcterms:W3CDTF">2024-09-29T11:31:57Z</dcterms:modified>
</cp:coreProperties>
</file>